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11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9EB"/>
    <a:srgbClr val="DFE4E7"/>
    <a:srgbClr val="DCECCA"/>
    <a:srgbClr val="92C959"/>
    <a:srgbClr val="61C7CA"/>
    <a:srgbClr val="C5C3D2"/>
    <a:srgbClr val="C2BECC"/>
    <a:srgbClr val="E8E5E8"/>
    <a:srgbClr val="FCFDFD"/>
    <a:srgbClr val="C7C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5"/>
        <p:guide pos="2880"/>
        <p:guide orient="horz" pos="2260"/>
        <p:guide orient="horz" pos="11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3EABE-CEEB-45D5-B7AD-941E56A88DD8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4A8FC-8229-4ABA-B9E8-1819192143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171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0FF50-9720-A547-B60C-2DB38E90D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4FAE93-2FAF-B974-DE71-E39173750F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FBAC27C-9AF1-0142-B109-748235814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4F4C0A7-EC36-8585-0D83-0AADB793B5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4A8FC-8229-4ABA-B9E8-18191921436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7998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FCFCE-C91C-AF92-160D-9BF20A6A2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C8CDD6C-BA82-CCD1-D6BF-CA61F3220B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B9481C5-15AE-82C2-2243-A9C108CEA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B9DD993-4BD1-59D7-F705-2FC6E95DF3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4A8FC-8229-4ABA-B9E8-18191921436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1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2025-01-22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3BA2A6-2BF9-341E-88BE-59266C55C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F01578B-AA7E-9A69-CFB8-3B9989DD1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6335"/>
            <a:ext cx="9144000" cy="6125329"/>
          </a:xfrm>
          <a:prstGeom prst="rect">
            <a:avLst/>
          </a:prstGeom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B25CF24C-8B45-700E-7844-BE714096E48A}"/>
              </a:ext>
            </a:extLst>
          </p:cNvPr>
          <p:cNvSpPr/>
          <p:nvPr/>
        </p:nvSpPr>
        <p:spPr>
          <a:xfrm>
            <a:off x="317500" y="1736437"/>
            <a:ext cx="8550729" cy="4489104"/>
          </a:xfrm>
          <a:prstGeom prst="roundRect">
            <a:avLst>
              <a:gd name="adj" fmla="val 3145"/>
            </a:avLst>
          </a:prstGeom>
          <a:solidFill>
            <a:srgbClr val="E7E9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D1DB5F4-762D-2484-5E55-74D280FF35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" t="4116" r="1854"/>
          <a:stretch/>
        </p:blipFill>
        <p:spPr>
          <a:xfrm>
            <a:off x="317499" y="2006600"/>
            <a:ext cx="8508607" cy="391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2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BECB48-45A8-C6F5-2567-27F6E870A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9984239-8433-2CA1-DE24-8E8379748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157"/>
            <a:ext cx="9144000" cy="615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44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269</TotalTime>
  <Words>2</Words>
  <Application>Microsoft Office PowerPoint</Application>
  <PresentationFormat>화면 슬라이드 쇼(4:3)</PresentationFormat>
  <Paragraphs>2</Paragraphs>
  <Slides>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32</cp:revision>
  <dcterms:created xsi:type="dcterms:W3CDTF">2024-11-29T07:51:56Z</dcterms:created>
  <dcterms:modified xsi:type="dcterms:W3CDTF">2025-01-22T09:25:50Z</dcterms:modified>
</cp:coreProperties>
</file>